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960"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54BC7A5-717A-4897-833C-C2376DDF2F85}" type="datetimeFigureOut">
              <a:rPr lang="en-AU" smtClean="0"/>
              <a:pPr/>
              <a:t>12/05/2011</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A56BD989-3041-4B72-83F3-F4EB9A08ECE0}"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4BC7A5-717A-4897-833C-C2376DDF2F85}" type="datetimeFigureOut">
              <a:rPr lang="en-AU" smtClean="0"/>
              <a:pPr/>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6BD989-3041-4B72-83F3-F4EB9A08ECE0}"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4BC7A5-717A-4897-833C-C2376DDF2F85}" type="datetimeFigureOut">
              <a:rPr lang="en-AU" smtClean="0"/>
              <a:pPr/>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6BD989-3041-4B72-83F3-F4EB9A08ECE0}"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4BC7A5-717A-4897-833C-C2376DDF2F85}" type="datetimeFigureOut">
              <a:rPr lang="en-AU" smtClean="0"/>
              <a:pPr/>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6BD989-3041-4B72-83F3-F4EB9A08ECE0}"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54BC7A5-717A-4897-833C-C2376DDF2F85}" type="datetimeFigureOut">
              <a:rPr lang="en-AU" smtClean="0"/>
              <a:pPr/>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6BD989-3041-4B72-83F3-F4EB9A08ECE0}"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54BC7A5-717A-4897-833C-C2376DDF2F85}" type="datetimeFigureOut">
              <a:rPr lang="en-AU" smtClean="0"/>
              <a:pPr/>
              <a:t>12/05/2011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56BD989-3041-4B72-83F3-F4EB9A08ECE0}"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54BC7A5-717A-4897-833C-C2376DDF2F85}" type="datetimeFigureOut">
              <a:rPr lang="en-AU" smtClean="0"/>
              <a:pPr/>
              <a:t>12/05/2011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56BD989-3041-4B72-83F3-F4EB9A08ECE0}"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54BC7A5-717A-4897-833C-C2376DDF2F85}" type="datetimeFigureOut">
              <a:rPr lang="en-AU" smtClean="0"/>
              <a:pPr/>
              <a:t>12/05/2011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56BD989-3041-4B72-83F3-F4EB9A08ECE0}"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4BC7A5-717A-4897-833C-C2376DDF2F85}" type="datetimeFigureOut">
              <a:rPr lang="en-AU" smtClean="0"/>
              <a:pPr/>
              <a:t>12/05/2011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56BD989-3041-4B72-83F3-F4EB9A08ECE0}"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54BC7A5-717A-4897-833C-C2376DDF2F85}" type="datetimeFigureOut">
              <a:rPr lang="en-AU" smtClean="0"/>
              <a:pPr/>
              <a:t>12/05/2011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56BD989-3041-4B72-83F3-F4EB9A08ECE0}"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54BC7A5-717A-4897-833C-C2376DDF2F85}" type="datetimeFigureOut">
              <a:rPr lang="en-AU" smtClean="0"/>
              <a:pPr/>
              <a:t>12/05/2011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A56BD989-3041-4B72-83F3-F4EB9A08ECE0}" type="slidenum">
              <a:rPr lang="en-AU" smtClean="0"/>
              <a:pPr/>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54BC7A5-717A-4897-833C-C2376DDF2F85}" type="datetimeFigureOut">
              <a:rPr lang="en-AU" smtClean="0"/>
              <a:pPr/>
              <a:t>12/05/2011</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56BD989-3041-4B72-83F3-F4EB9A08ECE0}" type="slidenum">
              <a:rPr lang="en-AU" smtClean="0"/>
              <a:pPr/>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AU" dirty="0" smtClean="0"/>
              <a:t>Cyber-Bullying</a:t>
            </a:r>
            <a:endParaRPr lang="en-AU" dirty="0"/>
          </a:p>
        </p:txBody>
      </p:sp>
      <p:sp>
        <p:nvSpPr>
          <p:cNvPr id="3" name="Subtitle 2"/>
          <p:cNvSpPr>
            <a:spLocks noGrp="1"/>
          </p:cNvSpPr>
          <p:nvPr>
            <p:ph type="subTitle" idx="1"/>
          </p:nvPr>
        </p:nvSpPr>
        <p:spPr/>
        <p:txBody>
          <a:bodyPr/>
          <a:lstStyle/>
          <a:p>
            <a:pPr algn="ctr"/>
            <a:r>
              <a:rPr lang="en-AU" dirty="0" smtClean="0"/>
              <a:t>Alex </a:t>
            </a:r>
            <a:endParaRPr lang="en-AU" dirty="0"/>
          </a:p>
        </p:txBody>
      </p:sp>
    </p:spTree>
    <p:extLst>
      <p:ext uri="{BB962C8B-B14F-4D97-AF65-F5344CB8AC3E}">
        <p14:creationId xmlns:p14="http://schemas.microsoft.com/office/powerpoint/2010/main" xmlns="" val="17836368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Government Strategies</a:t>
            </a:r>
            <a:endParaRPr lang="en-US" dirty="0"/>
          </a:p>
        </p:txBody>
      </p:sp>
      <p:sp>
        <p:nvSpPr>
          <p:cNvPr id="3" name="Content Placeholder 2"/>
          <p:cNvSpPr>
            <a:spLocks noGrp="1"/>
          </p:cNvSpPr>
          <p:nvPr>
            <p:ph idx="1"/>
          </p:nvPr>
        </p:nvSpPr>
        <p:spPr/>
        <p:txBody>
          <a:bodyPr>
            <a:normAutofit/>
          </a:bodyPr>
          <a:lstStyle/>
          <a:p>
            <a:r>
              <a:rPr lang="en-US" sz="1800" dirty="0" smtClean="0"/>
              <a:t>There is a number of strategies from the government to help prevent cyber bullying. From personal strategies  you could seek assistance and re-assurance from Net Alert which is a Government Initiative intended to spread the message of dangers online.</a:t>
            </a:r>
          </a:p>
          <a:p>
            <a:endParaRPr lang="en-US" sz="1800" dirty="0" smtClean="0"/>
          </a:p>
          <a:p>
            <a:r>
              <a:rPr lang="en-US" sz="1800" dirty="0" smtClean="0"/>
              <a:t>Community Strategies  that could raise awareness could include running campaigns by visiting schools or maybe recognise it by dedicating a day to </a:t>
            </a:r>
            <a:r>
              <a:rPr lang="en-US" sz="1800" dirty="0" err="1" smtClean="0"/>
              <a:t>cyberbullying</a:t>
            </a:r>
            <a:r>
              <a:rPr lang="en-US" sz="1800" dirty="0" smtClean="0"/>
              <a:t>.</a:t>
            </a:r>
            <a:endParaRPr lang="en-US"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Rights And Responsibilities</a:t>
            </a:r>
            <a:endParaRPr lang="en-US" dirty="0"/>
          </a:p>
        </p:txBody>
      </p:sp>
      <p:sp>
        <p:nvSpPr>
          <p:cNvPr id="3" name="Content Placeholder 2"/>
          <p:cNvSpPr>
            <a:spLocks noGrp="1"/>
          </p:cNvSpPr>
          <p:nvPr>
            <p:ph idx="1"/>
          </p:nvPr>
        </p:nvSpPr>
        <p:spPr/>
        <p:txBody>
          <a:bodyPr>
            <a:normAutofit/>
          </a:bodyPr>
          <a:lstStyle/>
          <a:p>
            <a:r>
              <a:rPr lang="en-US" sz="1800" dirty="0" smtClean="0"/>
              <a:t>Youths are entitled to certain rights and responsibilities. Everybody has the right to feel safe when they are online and do not have the right to feel threatened, intimidated or frightened by anybody else online.</a:t>
            </a:r>
          </a:p>
          <a:p>
            <a:endParaRPr lang="en-US" sz="1800" dirty="0" smtClean="0"/>
          </a:p>
          <a:p>
            <a:r>
              <a:rPr lang="en-US" sz="1800" dirty="0" smtClean="0"/>
              <a:t>Youths also have the right to let their voice be heard so if they make a complaint the matter should be investigated and not just brushed off because of their age. </a:t>
            </a:r>
            <a:endParaRPr lang="en-US"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Health Summaries</a:t>
            </a:r>
            <a:endParaRPr lang="en-AU" dirty="0"/>
          </a:p>
        </p:txBody>
      </p:sp>
      <p:sp>
        <p:nvSpPr>
          <p:cNvPr id="3" name="Content Placeholder 2"/>
          <p:cNvSpPr>
            <a:spLocks noGrp="1"/>
          </p:cNvSpPr>
          <p:nvPr>
            <p:ph idx="1"/>
          </p:nvPr>
        </p:nvSpPr>
        <p:spPr/>
        <p:txBody>
          <a:bodyPr>
            <a:normAutofit/>
          </a:bodyPr>
          <a:lstStyle/>
          <a:p>
            <a:r>
              <a:rPr lang="en-AU" sz="1800" dirty="0" smtClean="0"/>
              <a:t>Mental Health is a disturbance in a person’s thoughts, feelings and behaviours. It affects how the function in all aspects of their life, some issues include schizophrenia, anxiety, ADHD and eating disorders.</a:t>
            </a:r>
          </a:p>
          <a:p>
            <a:endParaRPr lang="en-AU" sz="1800" dirty="0"/>
          </a:p>
          <a:p>
            <a:r>
              <a:rPr lang="en-AU" sz="1800" dirty="0" smtClean="0"/>
              <a:t>Asthma is a respiratory condition that involves airways narrowing and swelling. It can be triggered by cigarette smoke, dust, pollens, animals, exercise and panic/stress.</a:t>
            </a:r>
          </a:p>
          <a:p>
            <a:endParaRPr lang="en-AU" sz="1800" dirty="0"/>
          </a:p>
          <a:p>
            <a:r>
              <a:rPr lang="en-AU" sz="1800" dirty="0" smtClean="0"/>
              <a:t>Diabetes is a condition that is caused by too much glucose in the blood due to the body not being able to produce the correct  amount of insulin to convert food into energy. </a:t>
            </a:r>
            <a:endParaRPr lang="en-AU" sz="1800" dirty="0"/>
          </a:p>
        </p:txBody>
      </p:sp>
    </p:spTree>
    <p:extLst>
      <p:ext uri="{BB962C8B-B14F-4D97-AF65-F5344CB8AC3E}">
        <p14:creationId xmlns:p14="http://schemas.microsoft.com/office/powerpoint/2010/main" xmlns="" val="9532880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Health Summaries</a:t>
            </a:r>
            <a:endParaRPr lang="en-AU" dirty="0"/>
          </a:p>
        </p:txBody>
      </p:sp>
      <p:sp>
        <p:nvSpPr>
          <p:cNvPr id="3" name="Content Placeholder 2"/>
          <p:cNvSpPr>
            <a:spLocks noGrp="1"/>
          </p:cNvSpPr>
          <p:nvPr>
            <p:ph idx="1"/>
          </p:nvPr>
        </p:nvSpPr>
        <p:spPr/>
        <p:txBody>
          <a:bodyPr>
            <a:normAutofit/>
          </a:bodyPr>
          <a:lstStyle/>
          <a:p>
            <a:r>
              <a:rPr lang="en-AU" sz="1800" dirty="0" smtClean="0"/>
              <a:t>Overweight can contribute to premature death and chronic disease. Youth obesity can be caused by excess fatty food intake and not enough energy expenditure.</a:t>
            </a:r>
          </a:p>
          <a:p>
            <a:endParaRPr lang="en-AU" sz="1800" dirty="0"/>
          </a:p>
          <a:p>
            <a:r>
              <a:rPr lang="en-AU" sz="1800" dirty="0" smtClean="0"/>
              <a:t>Underweight can cause health issues such as osteoporosis and amenorrhea  average age for eating disorders being 17 years old.</a:t>
            </a:r>
          </a:p>
          <a:p>
            <a:endParaRPr lang="en-AU" sz="1800" dirty="0"/>
          </a:p>
          <a:p>
            <a:r>
              <a:rPr lang="en-AU" sz="1800" dirty="0" smtClean="0"/>
              <a:t>Alcohol is the highest consumed drug for 14-19 year old. It can cause health problems such as bowel, central nervous system and psychological problems. It can put young people at risk whilst driving, assault, falls and unprotected sex.</a:t>
            </a:r>
            <a:endParaRPr lang="en-AU" sz="1800" dirty="0"/>
          </a:p>
        </p:txBody>
      </p:sp>
    </p:spTree>
    <p:extLst>
      <p:ext uri="{BB962C8B-B14F-4D97-AF65-F5344CB8AC3E}">
        <p14:creationId xmlns:p14="http://schemas.microsoft.com/office/powerpoint/2010/main" xmlns="" val="2781839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dirty="0" smtClean="0"/>
              <a:t>Health Summaries</a:t>
            </a:r>
            <a:endParaRPr lang="en-AU" dirty="0"/>
          </a:p>
        </p:txBody>
      </p:sp>
      <p:sp>
        <p:nvSpPr>
          <p:cNvPr id="3" name="Content Placeholder 2"/>
          <p:cNvSpPr>
            <a:spLocks noGrp="1"/>
          </p:cNvSpPr>
          <p:nvPr>
            <p:ph idx="1"/>
          </p:nvPr>
        </p:nvSpPr>
        <p:spPr/>
        <p:txBody>
          <a:bodyPr>
            <a:normAutofit/>
          </a:bodyPr>
          <a:lstStyle/>
          <a:p>
            <a:r>
              <a:rPr lang="en-AU" sz="1800" dirty="0" smtClean="0"/>
              <a:t>Tobacco is the most commonly used drug in Australia aged 14 and over. Smoking causes respiratory illnesses, cancers and premature death.</a:t>
            </a:r>
          </a:p>
          <a:p>
            <a:endParaRPr lang="en-AU" sz="1600" dirty="0" smtClean="0"/>
          </a:p>
          <a:p>
            <a:r>
              <a:rPr lang="en-AU" sz="1800" dirty="0" smtClean="0"/>
              <a:t>Illicit drugs have been used by a large number of Australians aged 14 and above. Health problems such as organ/nervous system damage, psychological problems, mental illnesses can be brought on by drug use.</a:t>
            </a:r>
          </a:p>
          <a:p>
            <a:endParaRPr lang="en-AU" sz="1800" dirty="0"/>
          </a:p>
          <a:p>
            <a:r>
              <a:rPr lang="en-AU" sz="1800" dirty="0" smtClean="0"/>
              <a:t>Sun protection is the highest rate of skin cancer Australia has. Tanning and burning of the skin increases risk of skin cancer.</a:t>
            </a:r>
            <a:endParaRPr lang="en-AU" sz="1800" dirty="0"/>
          </a:p>
        </p:txBody>
      </p:sp>
    </p:spTree>
    <p:extLst>
      <p:ext uri="{BB962C8B-B14F-4D97-AF65-F5344CB8AC3E}">
        <p14:creationId xmlns:p14="http://schemas.microsoft.com/office/powerpoint/2010/main" xmlns="" val="32041208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Health Summaries</a:t>
            </a:r>
            <a:endParaRPr lang="en-AU" dirty="0"/>
          </a:p>
        </p:txBody>
      </p:sp>
      <p:sp>
        <p:nvSpPr>
          <p:cNvPr id="3" name="Content Placeholder 2"/>
          <p:cNvSpPr>
            <a:spLocks noGrp="1"/>
          </p:cNvSpPr>
          <p:nvPr>
            <p:ph idx="1"/>
          </p:nvPr>
        </p:nvSpPr>
        <p:spPr/>
        <p:txBody>
          <a:bodyPr>
            <a:normAutofit/>
          </a:bodyPr>
          <a:lstStyle/>
          <a:p>
            <a:r>
              <a:rPr lang="en-AU" sz="1800" dirty="0" smtClean="0"/>
              <a:t>Sexual and reproductive health relates to youth’s sexual health and how they manage to engage in safe sex. You can get STI’s if you do not engage in safe sex such </a:t>
            </a:r>
            <a:r>
              <a:rPr lang="en-AU" sz="1800" dirty="0"/>
              <a:t>as </a:t>
            </a:r>
            <a:r>
              <a:rPr lang="en-AU" sz="1800" dirty="0" smtClean="0"/>
              <a:t>gonorrhoea or Chlamydia,.</a:t>
            </a:r>
          </a:p>
          <a:p>
            <a:endParaRPr lang="en-AU" sz="1800" dirty="0" smtClean="0"/>
          </a:p>
          <a:p>
            <a:r>
              <a:rPr lang="en-AU" sz="1800" dirty="0" smtClean="0"/>
              <a:t>Food allergies are an abnormal immune response to a specific part of a food</a:t>
            </a:r>
          </a:p>
          <a:p>
            <a:endParaRPr lang="en-AU" sz="1800" dirty="0" smtClean="0"/>
          </a:p>
          <a:p>
            <a:r>
              <a:rPr lang="en-AU" sz="1800" dirty="0" smtClean="0"/>
              <a:t>Homelessness is when youth’s don’t live in their homes.</a:t>
            </a:r>
            <a:endParaRPr lang="en-AU" sz="1800" dirty="0"/>
          </a:p>
        </p:txBody>
      </p:sp>
    </p:spTree>
    <p:extLst>
      <p:ext uri="{BB962C8B-B14F-4D97-AF65-F5344CB8AC3E}">
        <p14:creationId xmlns:p14="http://schemas.microsoft.com/office/powerpoint/2010/main" xmlns="" val="41073002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Introduction to Cyber Safety</a:t>
            </a:r>
            <a:endParaRPr lang="en-US" dirty="0"/>
          </a:p>
        </p:txBody>
      </p:sp>
      <p:sp>
        <p:nvSpPr>
          <p:cNvPr id="3" name="Content Placeholder 2"/>
          <p:cNvSpPr>
            <a:spLocks noGrp="1"/>
          </p:cNvSpPr>
          <p:nvPr>
            <p:ph idx="1"/>
          </p:nvPr>
        </p:nvSpPr>
        <p:spPr/>
        <p:txBody>
          <a:bodyPr>
            <a:normAutofit/>
          </a:bodyPr>
          <a:lstStyle/>
          <a:p>
            <a:r>
              <a:rPr lang="en-US" sz="1800" dirty="0" smtClean="0"/>
              <a:t>Cyber safety is all about protection in the cyber world, it can be transmitted through the use of computers or mobile phones. </a:t>
            </a:r>
            <a:endParaRPr lang="en-US" sz="1800" dirty="0" smtClean="0"/>
          </a:p>
          <a:p>
            <a:endParaRPr lang="en-US" sz="1800" dirty="0" smtClean="0"/>
          </a:p>
          <a:p>
            <a:r>
              <a:rPr lang="en-US" sz="1800" dirty="0" smtClean="0"/>
              <a:t>Cyber  bullying is a major reason why cyber safety is a great concern as you have to be very vigilant when going online</a:t>
            </a:r>
            <a:endParaRPr 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Impact</a:t>
            </a:r>
            <a:endParaRPr lang="en-US" dirty="0"/>
          </a:p>
        </p:txBody>
      </p:sp>
      <p:sp>
        <p:nvSpPr>
          <p:cNvPr id="3" name="Content Placeholder 2"/>
          <p:cNvSpPr>
            <a:spLocks noGrp="1"/>
          </p:cNvSpPr>
          <p:nvPr>
            <p:ph idx="1"/>
          </p:nvPr>
        </p:nvSpPr>
        <p:spPr/>
        <p:txBody>
          <a:bodyPr>
            <a:normAutofit/>
          </a:bodyPr>
          <a:lstStyle/>
          <a:p>
            <a:r>
              <a:rPr lang="en-US" sz="1800" dirty="0" smtClean="0"/>
              <a:t>The impact it has on youths affect their mental, social and physical health.</a:t>
            </a:r>
          </a:p>
          <a:p>
            <a:endParaRPr lang="en-US" sz="1800" dirty="0" smtClean="0"/>
          </a:p>
          <a:p>
            <a:r>
              <a:rPr lang="en-US" sz="1800" dirty="0" smtClean="0"/>
              <a:t>It impacts your physical health as instead of being outdoors keeping fit and doing exercise they are remaining indoors and missing out on growing to their full potential physically.</a:t>
            </a:r>
          </a:p>
          <a:p>
            <a:endParaRPr lang="en-US" sz="1800" dirty="0" smtClean="0"/>
          </a:p>
          <a:p>
            <a:r>
              <a:rPr lang="en-US" sz="1800" dirty="0" smtClean="0"/>
              <a:t>It affects your social health as the perpetrator's are usually considered to be labeled  no lifers as they have nothing else productive to do but just terrorize their victims.</a:t>
            </a:r>
          </a:p>
          <a:p>
            <a:endParaRPr lang="en-US" sz="1800" dirty="0" smtClean="0"/>
          </a:p>
          <a:p>
            <a:r>
              <a:rPr lang="en-US" sz="1800" dirty="0" smtClean="0"/>
              <a:t>Mental health is also strongly affected to the victim as of a result of being bullied low-self esteem is attained.</a:t>
            </a:r>
            <a:endParaRPr lang="en-US"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Incidence, Prevalence, Trends</a:t>
            </a:r>
            <a:endParaRPr lang="en-US" dirty="0"/>
          </a:p>
        </p:txBody>
      </p:sp>
      <p:sp>
        <p:nvSpPr>
          <p:cNvPr id="3" name="Content Placeholder 2"/>
          <p:cNvSpPr>
            <a:spLocks noGrp="1"/>
          </p:cNvSpPr>
          <p:nvPr>
            <p:ph idx="1"/>
          </p:nvPr>
        </p:nvSpPr>
        <p:spPr/>
        <p:txBody>
          <a:bodyPr>
            <a:normAutofit/>
          </a:bodyPr>
          <a:lstStyle/>
          <a:p>
            <a:r>
              <a:rPr lang="en-US" sz="1800" dirty="0" smtClean="0"/>
              <a:t>Cyber bullying has increased rapidly due to the advancements of technology and how accessible it is too use a mobile phone or a computer.</a:t>
            </a:r>
          </a:p>
          <a:p>
            <a:endParaRPr lang="en-US" sz="1800" dirty="0" smtClean="0"/>
          </a:p>
          <a:p>
            <a:r>
              <a:rPr lang="en-US" sz="1800" dirty="0" smtClean="0"/>
              <a:t>Schools report that 90% of bullying is a result of cyber bullying, and it is most prevalent among 11-16 year olds..</a:t>
            </a:r>
          </a:p>
          <a:p>
            <a:endParaRPr lang="en-US" sz="1800" dirty="0" smtClean="0"/>
          </a:p>
          <a:p>
            <a:r>
              <a:rPr lang="en-US" sz="1800" dirty="0" smtClean="0"/>
              <a:t>It has changed dramatically over  time as in this decade there has been a lot of new websites formed such as MySpace, YouTube and facebook.</a:t>
            </a:r>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Risk/Protective Factors</a:t>
            </a:r>
            <a:endParaRPr lang="en-US" dirty="0"/>
          </a:p>
        </p:txBody>
      </p:sp>
      <p:sp>
        <p:nvSpPr>
          <p:cNvPr id="3" name="Content Placeholder 2"/>
          <p:cNvSpPr>
            <a:spLocks noGrp="1"/>
          </p:cNvSpPr>
          <p:nvPr>
            <p:ph idx="1"/>
          </p:nvPr>
        </p:nvSpPr>
        <p:spPr/>
        <p:txBody>
          <a:bodyPr>
            <a:normAutofit/>
          </a:bodyPr>
          <a:lstStyle/>
          <a:p>
            <a:r>
              <a:rPr lang="en-US" sz="1800" dirty="0" smtClean="0"/>
              <a:t>Things you can do to protect yourself from being harmed online is not to give away personal  information or release pictures of yourself as you don’t know where it may end up in the hands with.</a:t>
            </a:r>
          </a:p>
          <a:p>
            <a:endParaRPr lang="en-US" sz="1800" dirty="0" smtClean="0"/>
          </a:p>
          <a:p>
            <a:r>
              <a:rPr lang="en-US" sz="1800" dirty="0" smtClean="0"/>
              <a:t>As soon as you are online you are vulnerable to cyber bullying so your cyber safety radar must be at full command.</a:t>
            </a:r>
          </a:p>
          <a:p>
            <a:endParaRPr lang="en-US" sz="1800" dirty="0" smtClean="0"/>
          </a:p>
          <a:p>
            <a:r>
              <a:rPr lang="en-US" sz="1800" dirty="0" smtClean="0"/>
              <a:t>You could always get ant-virus programs or something similar as if you are ever trying to receive an image or file off someone you could always detect if something was a bit suspicious.</a:t>
            </a:r>
            <a:endParaRPr lang="en-US" sz="1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TotalTime>
  <Words>813</Words>
  <Application>Microsoft Office PowerPoint</Application>
  <PresentationFormat>On-screen Show (4:3)</PresentationFormat>
  <Paragraphs>58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Cyber-Bullying</vt:lpstr>
      <vt:lpstr>Health Summaries</vt:lpstr>
      <vt:lpstr>Health Summaries</vt:lpstr>
      <vt:lpstr>Health Summaries</vt:lpstr>
      <vt:lpstr>Health Summaries</vt:lpstr>
      <vt:lpstr>Introduction to Cyber Safety</vt:lpstr>
      <vt:lpstr>Impact</vt:lpstr>
      <vt:lpstr>Incidence, Prevalence, Trends</vt:lpstr>
      <vt:lpstr>Risk/Protective Factors</vt:lpstr>
      <vt:lpstr>Government Strategies</vt:lpstr>
      <vt:lpstr>Rights And Responsibilities</vt:lpstr>
    </vt:vector>
  </TitlesOfParts>
  <Company>DEECD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Cyber-Bullying</dc:title>
  <dc:creator>mak0002</dc:creator>
  <cp:lastModifiedBy>Evvie</cp:lastModifiedBy>
  <cp:revision>17</cp:revision>
  <dcterms:created xsi:type="dcterms:W3CDTF">2011-05-12T01:36:20Z</dcterms:created>
  <dcterms:modified xsi:type="dcterms:W3CDTF">2011-05-12T07:46:13Z</dcterms:modified>
</cp:coreProperties>
</file>